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photoAlbum bw="1"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46CB-7D2F-8406-0E02-A27501C06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4FA8-2D91-457B-4851-CCCB341EC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BBF5F-2275-6EAD-81A4-CC92A985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84A8-1811-5857-5CAC-320BBC78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1576E-2C89-7110-BD9F-B2B74662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8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17F5-E923-3F4D-686B-711ABA68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28170-C52C-AF63-AABD-BE4B37B46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61751-87A9-937D-66B1-53E9980E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7FED-D6A8-2B8C-8DD9-5B212F5C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38295-71F3-0FF0-AAAA-97E90246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6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01BE9E-707A-670A-5C0F-33FC8B8AB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E97DC-5A45-37C0-AAEF-9527036C6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D6B17-E267-E275-36AD-DE857662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6FF8-6A8A-8E4C-B109-DA398583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C5E77-0166-EBF0-AAE2-6EF3B397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0694-977C-635B-1C2E-6C0AFF48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6B1B-170A-E294-2599-D9AC2E339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E9654-CDEB-7B6A-1884-92D5FEDA4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7F482-2DB7-F3F1-32E8-B32A123B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227C6-87DE-2D61-5069-F989CEEE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2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63C6-26FB-A49E-B85A-EE144686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0F8E8-271D-4A14-0A2B-9B10E26F7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AC905-A65A-BA54-AE3A-1F277D04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C61AD-1FE4-B9B2-854B-331A9DC93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D1AA-3497-07BF-874A-AFA6CCD4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4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883A-8C8F-5B9B-B1B9-FDCA8617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6E02-CA8B-C941-D7F5-21E521654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88B4F-BFBB-3631-40E9-1E43EA7D1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E8E10-54B2-890F-D002-A8C86F24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81720-E9EE-7E65-07B0-24D598B39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43158-A365-0DB8-D372-24F4F6A2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D274-2983-B93B-82EF-D61B7509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4FFAC-858D-35CF-A12E-A4CB2E52C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EFF67-2C98-610A-F82D-35730E048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A4E2E-CD7C-5597-D3F7-6220256CA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EAD8B8-88C5-56FA-BDC2-618D5C488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D8170-1DD6-6730-7550-B6BF53A9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80CF42-9E58-F490-5D86-2772132B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39E097-006B-22DB-4854-C7EDF0CC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0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AFAA-06E2-7667-45D4-95BA66F3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DBFDF-2424-3F11-8877-95BB82D7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DC72B-FB20-DB56-530F-D924983B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F679D-3DE9-A516-EE74-46B74113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D2CB5-BCB0-8DCB-112D-485157AD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3FA15-8C7D-B7C8-9C1E-952A923D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E303-09DB-5CC5-3652-F7433B483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2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8279-DEF1-AC26-BA36-F534EB22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F11A6-834C-C2FD-8E00-71F0AFE18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4AC1E-6A76-2F14-694B-E763D150B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A814A-0825-0EBC-8B0E-5B032C70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D074B-C9F9-806A-92ED-3FA95178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08A6E-5052-BB09-BF86-8DA5346F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4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FFBA-E09B-5F3C-5845-7D90317BA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0E4B8-2374-0735-DFCB-01CBA1AB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4452D-0160-FF43-0DDC-EDC312014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C95C8-3BB2-024A-20B5-6DC17D32A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80474-C87F-3786-0E27-8A77A647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E676C-603A-4571-FE8C-458A9EF5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4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B7B98-89BF-5E2C-3960-888F1DE7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F7D92-19DE-A404-DD95-D8135FA29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48FA9-2375-49E4-F79A-B7CFA046C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064D-26D5-432C-BB3B-5FCC18E5DE1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00425-8C90-0BC0-D5D5-77E60D00E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9908D-954E-A563-DD55-2CB20705C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C4C8C-FA69-4E04-9BE4-A988FE23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1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">
            <a:extLst>
              <a:ext uri="{FF2B5EF4-FFF2-40B4-BE49-F238E27FC236}">
                <a16:creationId xmlns:a16="http://schemas.microsoft.com/office/drawing/2014/main" id="{17977953-E70E-0F8F-186A-8C692411F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F915038-3EFC-31B3-8539-10B92D1F4702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95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0">
            <a:extLst>
              <a:ext uri="{FF2B5EF4-FFF2-40B4-BE49-F238E27FC236}">
                <a16:creationId xmlns:a16="http://schemas.microsoft.com/office/drawing/2014/main" id="{5443C2B5-D9CC-E34B-1206-DAD9D52C0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58D1D5A-AB74-22E6-D8A0-B51445F07368}"/>
              </a:ext>
            </a:extLst>
          </p:cNvPr>
          <p:cNvSpPr/>
          <p:nvPr/>
        </p:nvSpPr>
        <p:spPr>
          <a:xfrm>
            <a:off x="7155815" y="122047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4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1">
            <a:extLst>
              <a:ext uri="{FF2B5EF4-FFF2-40B4-BE49-F238E27FC236}">
                <a16:creationId xmlns:a16="http://schemas.microsoft.com/office/drawing/2014/main" id="{C824E2F6-252C-9DA8-CA59-0C9C653E8D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66CA2E5-1FDB-28FA-8281-ABC2FBD373C3}"/>
              </a:ext>
            </a:extLst>
          </p:cNvPr>
          <p:cNvSpPr/>
          <p:nvPr/>
        </p:nvSpPr>
        <p:spPr>
          <a:xfrm>
            <a:off x="7178675" y="1458595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4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2">
            <a:extLst>
              <a:ext uri="{FF2B5EF4-FFF2-40B4-BE49-F238E27FC236}">
                <a16:creationId xmlns:a16="http://schemas.microsoft.com/office/drawing/2014/main" id="{C84A8A51-FCDA-71EE-C90B-AA8504DC7A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A1E89A1-145C-913D-9F71-5A43F1456230}"/>
              </a:ext>
            </a:extLst>
          </p:cNvPr>
          <p:cNvSpPr/>
          <p:nvPr/>
        </p:nvSpPr>
        <p:spPr>
          <a:xfrm>
            <a:off x="7193915" y="1790065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8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3">
            <a:extLst>
              <a:ext uri="{FF2B5EF4-FFF2-40B4-BE49-F238E27FC236}">
                <a16:creationId xmlns:a16="http://schemas.microsoft.com/office/drawing/2014/main" id="{A3ABBD55-55E1-497F-016B-11816A91C5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79F98D6-F0B2-18F7-8E19-16677F3A8DF3}"/>
              </a:ext>
            </a:extLst>
          </p:cNvPr>
          <p:cNvSpPr/>
          <p:nvPr/>
        </p:nvSpPr>
        <p:spPr>
          <a:xfrm>
            <a:off x="7222490" y="219583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66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4">
            <a:extLst>
              <a:ext uri="{FF2B5EF4-FFF2-40B4-BE49-F238E27FC236}">
                <a16:creationId xmlns:a16="http://schemas.microsoft.com/office/drawing/2014/main" id="{2898EB3A-ACB7-D959-E0C7-F6E316092A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88B3F91-5A72-B080-EF5F-9D59C2DA5F58}"/>
              </a:ext>
            </a:extLst>
          </p:cNvPr>
          <p:cNvSpPr/>
          <p:nvPr/>
        </p:nvSpPr>
        <p:spPr>
          <a:xfrm>
            <a:off x="7243445" y="2673985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0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5">
            <a:extLst>
              <a:ext uri="{FF2B5EF4-FFF2-40B4-BE49-F238E27FC236}">
                <a16:creationId xmlns:a16="http://schemas.microsoft.com/office/drawing/2014/main" id="{6475714A-D971-C5E3-BB2F-8DF6BCB981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14AE60E-6335-F3A2-4F95-08ABAB403D57}"/>
              </a:ext>
            </a:extLst>
          </p:cNvPr>
          <p:cNvSpPr/>
          <p:nvPr/>
        </p:nvSpPr>
        <p:spPr>
          <a:xfrm>
            <a:off x="7268210" y="3218815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4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6">
            <a:extLst>
              <a:ext uri="{FF2B5EF4-FFF2-40B4-BE49-F238E27FC236}">
                <a16:creationId xmlns:a16="http://schemas.microsoft.com/office/drawing/2014/main" id="{F6E00345-06A7-6854-11DC-AEEB1E51B1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775F628-343E-D74C-97A6-2788815BF7AC}"/>
              </a:ext>
            </a:extLst>
          </p:cNvPr>
          <p:cNvSpPr/>
          <p:nvPr/>
        </p:nvSpPr>
        <p:spPr>
          <a:xfrm>
            <a:off x="7312025" y="389128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5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7">
            <a:extLst>
              <a:ext uri="{FF2B5EF4-FFF2-40B4-BE49-F238E27FC236}">
                <a16:creationId xmlns:a16="http://schemas.microsoft.com/office/drawing/2014/main" id="{2DD68E9A-89D7-AA6D-D284-07B9EEAD0F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6DDF724-64C0-4337-084E-8BF6E507123B}"/>
              </a:ext>
            </a:extLst>
          </p:cNvPr>
          <p:cNvSpPr/>
          <p:nvPr/>
        </p:nvSpPr>
        <p:spPr>
          <a:xfrm>
            <a:off x="7340600" y="460756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9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8">
            <a:extLst>
              <a:ext uri="{FF2B5EF4-FFF2-40B4-BE49-F238E27FC236}">
                <a16:creationId xmlns:a16="http://schemas.microsoft.com/office/drawing/2014/main" id="{B7F409E7-BD62-B5A6-846E-34C645314B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62CCC8-F516-75DC-B7E2-B760EB486B9D}"/>
              </a:ext>
            </a:extLst>
          </p:cNvPr>
          <p:cNvSpPr/>
          <p:nvPr/>
        </p:nvSpPr>
        <p:spPr>
          <a:xfrm>
            <a:off x="7365365" y="540194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7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19">
            <a:extLst>
              <a:ext uri="{FF2B5EF4-FFF2-40B4-BE49-F238E27FC236}">
                <a16:creationId xmlns:a16="http://schemas.microsoft.com/office/drawing/2014/main" id="{59F10D3F-1D63-3795-6AA6-3304232F7F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F7B4423-0CC1-1C96-5BDD-13999FC7B704}"/>
              </a:ext>
            </a:extLst>
          </p:cNvPr>
          <p:cNvSpPr/>
          <p:nvPr/>
        </p:nvSpPr>
        <p:spPr>
          <a:xfrm>
            <a:off x="7380605" y="569150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0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">
            <a:extLst>
              <a:ext uri="{FF2B5EF4-FFF2-40B4-BE49-F238E27FC236}">
                <a16:creationId xmlns:a16="http://schemas.microsoft.com/office/drawing/2014/main" id="{9A499469-51C2-23C9-04AE-6AEC9A1419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9A91D1-6105-8103-4474-588AACFF04A9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81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0">
            <a:extLst>
              <a:ext uri="{FF2B5EF4-FFF2-40B4-BE49-F238E27FC236}">
                <a16:creationId xmlns:a16="http://schemas.microsoft.com/office/drawing/2014/main" id="{E2C3B2B3-2A43-8A37-6CA8-FDA32F7C8B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4BB590-6016-C234-F786-5DABA4E2D49D}"/>
              </a:ext>
            </a:extLst>
          </p:cNvPr>
          <p:cNvSpPr/>
          <p:nvPr/>
        </p:nvSpPr>
        <p:spPr>
          <a:xfrm>
            <a:off x="7414895" y="519430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6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1">
            <a:extLst>
              <a:ext uri="{FF2B5EF4-FFF2-40B4-BE49-F238E27FC236}">
                <a16:creationId xmlns:a16="http://schemas.microsoft.com/office/drawing/2014/main" id="{4EFF6D64-B51B-E3F4-F5AF-A12BB06E57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101496-A37C-89AA-E305-D327E73C430F}"/>
              </a:ext>
            </a:extLst>
          </p:cNvPr>
          <p:cNvSpPr/>
          <p:nvPr/>
        </p:nvSpPr>
        <p:spPr>
          <a:xfrm>
            <a:off x="7422515" y="477520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2">
            <a:extLst>
              <a:ext uri="{FF2B5EF4-FFF2-40B4-BE49-F238E27FC236}">
                <a16:creationId xmlns:a16="http://schemas.microsoft.com/office/drawing/2014/main" id="{795E8631-6AA3-5E59-7323-FE16D2DF13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EEAC9C-72A4-6746-85BA-29F44EEABFC6}"/>
              </a:ext>
            </a:extLst>
          </p:cNvPr>
          <p:cNvSpPr/>
          <p:nvPr/>
        </p:nvSpPr>
        <p:spPr>
          <a:xfrm>
            <a:off x="7449185" y="440182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0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3">
            <a:extLst>
              <a:ext uri="{FF2B5EF4-FFF2-40B4-BE49-F238E27FC236}">
                <a16:creationId xmlns:a16="http://schemas.microsoft.com/office/drawing/2014/main" id="{575627CD-DDD4-9101-E7CE-DDCC8828D3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D630876-B19C-0956-3818-6657B5A39AD2}"/>
              </a:ext>
            </a:extLst>
          </p:cNvPr>
          <p:cNvSpPr/>
          <p:nvPr/>
        </p:nvSpPr>
        <p:spPr>
          <a:xfrm>
            <a:off x="7475855" y="411226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92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4">
            <a:extLst>
              <a:ext uri="{FF2B5EF4-FFF2-40B4-BE49-F238E27FC236}">
                <a16:creationId xmlns:a16="http://schemas.microsoft.com/office/drawing/2014/main" id="{27E3195D-A760-F1BC-21FC-9573CABD56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8487685-5170-2849-3C8B-6CACFACCC29C}"/>
              </a:ext>
            </a:extLst>
          </p:cNvPr>
          <p:cNvSpPr/>
          <p:nvPr/>
        </p:nvSpPr>
        <p:spPr>
          <a:xfrm>
            <a:off x="7483475" y="388556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09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5">
            <a:extLst>
              <a:ext uri="{FF2B5EF4-FFF2-40B4-BE49-F238E27FC236}">
                <a16:creationId xmlns:a16="http://schemas.microsoft.com/office/drawing/2014/main" id="{DFE2DCFD-ECE8-058D-A4FD-5253C64DCA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53391DD-CBB9-E98F-1ECE-454674FEBABA}"/>
              </a:ext>
            </a:extLst>
          </p:cNvPr>
          <p:cNvSpPr/>
          <p:nvPr/>
        </p:nvSpPr>
        <p:spPr>
          <a:xfrm>
            <a:off x="7508240" y="371983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21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6">
            <a:extLst>
              <a:ext uri="{FF2B5EF4-FFF2-40B4-BE49-F238E27FC236}">
                <a16:creationId xmlns:a16="http://schemas.microsoft.com/office/drawing/2014/main" id="{86C85309-FD3B-9DD7-C429-55E26A9419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53FE7C-9A93-1D14-229D-AAA9B4492E8D}"/>
              </a:ext>
            </a:extLst>
          </p:cNvPr>
          <p:cNvSpPr/>
          <p:nvPr/>
        </p:nvSpPr>
        <p:spPr>
          <a:xfrm>
            <a:off x="7531100" y="362839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13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7">
            <a:extLst>
              <a:ext uri="{FF2B5EF4-FFF2-40B4-BE49-F238E27FC236}">
                <a16:creationId xmlns:a16="http://schemas.microsoft.com/office/drawing/2014/main" id="{D4C7DE16-75C5-3263-1A01-1AFBE6E59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F7591AE-1C1A-4C80-8FD9-23265673A73B}"/>
              </a:ext>
            </a:extLst>
          </p:cNvPr>
          <p:cNvSpPr/>
          <p:nvPr/>
        </p:nvSpPr>
        <p:spPr>
          <a:xfrm>
            <a:off x="7552055" y="359600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96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8">
            <a:extLst>
              <a:ext uri="{FF2B5EF4-FFF2-40B4-BE49-F238E27FC236}">
                <a16:creationId xmlns:a16="http://schemas.microsoft.com/office/drawing/2014/main" id="{94C60E0C-1A43-AE46-CF7F-8E58BEEF7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8B4B4A-A6A4-F096-5C55-E2C58EC537DE}"/>
              </a:ext>
            </a:extLst>
          </p:cNvPr>
          <p:cNvSpPr/>
          <p:nvPr/>
        </p:nvSpPr>
        <p:spPr>
          <a:xfrm>
            <a:off x="7569200" y="364744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6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29">
            <a:extLst>
              <a:ext uri="{FF2B5EF4-FFF2-40B4-BE49-F238E27FC236}">
                <a16:creationId xmlns:a16="http://schemas.microsoft.com/office/drawing/2014/main" id="{439E21E3-44B2-9A2A-B6B9-B15857E25C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46D7161-5695-8977-E55A-2BB096DE7D1A}"/>
              </a:ext>
            </a:extLst>
          </p:cNvPr>
          <p:cNvSpPr/>
          <p:nvPr/>
        </p:nvSpPr>
        <p:spPr>
          <a:xfrm>
            <a:off x="7586345" y="375983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6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">
            <a:extLst>
              <a:ext uri="{FF2B5EF4-FFF2-40B4-BE49-F238E27FC236}">
                <a16:creationId xmlns:a16="http://schemas.microsoft.com/office/drawing/2014/main" id="{2DBB8A29-B063-5531-1333-E4B05241F6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335C43D-C564-DFA2-5BA4-FE678D1A1CD1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06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0">
            <a:extLst>
              <a:ext uri="{FF2B5EF4-FFF2-40B4-BE49-F238E27FC236}">
                <a16:creationId xmlns:a16="http://schemas.microsoft.com/office/drawing/2014/main" id="{0FB26300-A7FF-F6A6-1C9D-27A4438FD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10D19C2-A2E5-4567-82FB-1FF64A454D0B}"/>
              </a:ext>
            </a:extLst>
          </p:cNvPr>
          <p:cNvSpPr/>
          <p:nvPr/>
        </p:nvSpPr>
        <p:spPr>
          <a:xfrm>
            <a:off x="7609205" y="395414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94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1">
            <a:extLst>
              <a:ext uri="{FF2B5EF4-FFF2-40B4-BE49-F238E27FC236}">
                <a16:creationId xmlns:a16="http://schemas.microsoft.com/office/drawing/2014/main" id="{AB287933-2596-0F0F-DE5A-348C5750B6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0C0AC6-7D8C-11BE-97ED-B80F9A5EEA54}"/>
              </a:ext>
            </a:extLst>
          </p:cNvPr>
          <p:cNvSpPr/>
          <p:nvPr/>
        </p:nvSpPr>
        <p:spPr>
          <a:xfrm>
            <a:off x="7633970" y="423418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5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2">
            <a:extLst>
              <a:ext uri="{FF2B5EF4-FFF2-40B4-BE49-F238E27FC236}">
                <a16:creationId xmlns:a16="http://schemas.microsoft.com/office/drawing/2014/main" id="{3892579E-DCF5-67F5-5BA4-9DF25F24C8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440EA92-4FC6-3A8C-8327-7EF2B3392FF5}"/>
              </a:ext>
            </a:extLst>
          </p:cNvPr>
          <p:cNvSpPr/>
          <p:nvPr/>
        </p:nvSpPr>
        <p:spPr>
          <a:xfrm>
            <a:off x="7645400" y="457327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5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3">
            <a:extLst>
              <a:ext uri="{FF2B5EF4-FFF2-40B4-BE49-F238E27FC236}">
                <a16:creationId xmlns:a16="http://schemas.microsoft.com/office/drawing/2014/main" id="{5B55D22B-7C46-38A7-1739-9DFA064CFE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46835C9-E225-DC33-FA2D-ABD9379D6155}"/>
              </a:ext>
            </a:extLst>
          </p:cNvPr>
          <p:cNvSpPr/>
          <p:nvPr/>
        </p:nvSpPr>
        <p:spPr>
          <a:xfrm>
            <a:off x="7681595" y="499237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8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4">
            <a:extLst>
              <a:ext uri="{FF2B5EF4-FFF2-40B4-BE49-F238E27FC236}">
                <a16:creationId xmlns:a16="http://schemas.microsoft.com/office/drawing/2014/main" id="{3B1D2DCE-0AE5-B716-DB41-E24C01F203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49DA3F1-8184-2A06-FEC3-9B6FF21C427A}"/>
              </a:ext>
            </a:extLst>
          </p:cNvPr>
          <p:cNvSpPr/>
          <p:nvPr/>
        </p:nvSpPr>
        <p:spPr>
          <a:xfrm>
            <a:off x="7694930" y="549338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37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5">
            <a:extLst>
              <a:ext uri="{FF2B5EF4-FFF2-40B4-BE49-F238E27FC236}">
                <a16:creationId xmlns:a16="http://schemas.microsoft.com/office/drawing/2014/main" id="{050E8F89-D533-9111-8425-82DDF0FAA2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5F04270-211D-4421-657D-291AAA797971}"/>
              </a:ext>
            </a:extLst>
          </p:cNvPr>
          <p:cNvSpPr/>
          <p:nvPr/>
        </p:nvSpPr>
        <p:spPr>
          <a:xfrm>
            <a:off x="7729220" y="588010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40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6">
            <a:extLst>
              <a:ext uri="{FF2B5EF4-FFF2-40B4-BE49-F238E27FC236}">
                <a16:creationId xmlns:a16="http://schemas.microsoft.com/office/drawing/2014/main" id="{745A102E-A47D-8A6C-AB1D-9D6A590504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6FC8672-FE0E-5700-E55B-BC5DFAEA5EB9}"/>
              </a:ext>
            </a:extLst>
          </p:cNvPr>
          <p:cNvSpPr/>
          <p:nvPr/>
        </p:nvSpPr>
        <p:spPr>
          <a:xfrm>
            <a:off x="7746365" y="558292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25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7">
            <a:extLst>
              <a:ext uri="{FF2B5EF4-FFF2-40B4-BE49-F238E27FC236}">
                <a16:creationId xmlns:a16="http://schemas.microsoft.com/office/drawing/2014/main" id="{5B2A4579-1A06-3B99-6F9D-347F02B2C9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740141A-9BB0-D7F6-42BE-8413B2A2524E}"/>
              </a:ext>
            </a:extLst>
          </p:cNvPr>
          <p:cNvSpPr/>
          <p:nvPr/>
        </p:nvSpPr>
        <p:spPr>
          <a:xfrm>
            <a:off x="7771130" y="536575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8">
            <a:extLst>
              <a:ext uri="{FF2B5EF4-FFF2-40B4-BE49-F238E27FC236}">
                <a16:creationId xmlns:a16="http://schemas.microsoft.com/office/drawing/2014/main" id="{8E3D41AB-A231-8EFF-11D6-19DC92553A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6F161F4-AD2B-EA0B-81C7-337FE8EC34D9}"/>
              </a:ext>
            </a:extLst>
          </p:cNvPr>
          <p:cNvSpPr/>
          <p:nvPr/>
        </p:nvSpPr>
        <p:spPr>
          <a:xfrm>
            <a:off x="7797800" y="520382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2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39">
            <a:extLst>
              <a:ext uri="{FF2B5EF4-FFF2-40B4-BE49-F238E27FC236}">
                <a16:creationId xmlns:a16="http://schemas.microsoft.com/office/drawing/2014/main" id="{514ABC77-44BF-4841-CAE5-1E2D4C6D98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6057F5-D08C-A7A2-FDBE-EA85332AFEF0}"/>
              </a:ext>
            </a:extLst>
          </p:cNvPr>
          <p:cNvSpPr/>
          <p:nvPr/>
        </p:nvSpPr>
        <p:spPr>
          <a:xfrm>
            <a:off x="7826375" y="511048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">
            <a:extLst>
              <a:ext uri="{FF2B5EF4-FFF2-40B4-BE49-F238E27FC236}">
                <a16:creationId xmlns:a16="http://schemas.microsoft.com/office/drawing/2014/main" id="{AC6CB425-E30F-AB8D-0F9B-DA4CB23001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E23146F-AC03-4ADF-79EF-9BE33E4B988F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93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0">
            <a:extLst>
              <a:ext uri="{FF2B5EF4-FFF2-40B4-BE49-F238E27FC236}">
                <a16:creationId xmlns:a16="http://schemas.microsoft.com/office/drawing/2014/main" id="{EA48583D-08C5-DC54-7536-53AE20FBEF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3084D95-FF68-4D1B-137D-0CF427322E33}"/>
              </a:ext>
            </a:extLst>
          </p:cNvPr>
          <p:cNvSpPr/>
          <p:nvPr/>
        </p:nvSpPr>
        <p:spPr>
          <a:xfrm>
            <a:off x="7849235" y="509143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43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1">
            <a:extLst>
              <a:ext uri="{FF2B5EF4-FFF2-40B4-BE49-F238E27FC236}">
                <a16:creationId xmlns:a16="http://schemas.microsoft.com/office/drawing/2014/main" id="{DDDBD0B5-D887-5672-044C-EEFB3D0C04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D90E368-72CB-81B2-0A7D-A29311200A15}"/>
              </a:ext>
            </a:extLst>
          </p:cNvPr>
          <p:cNvSpPr/>
          <p:nvPr/>
        </p:nvSpPr>
        <p:spPr>
          <a:xfrm>
            <a:off x="7887335" y="513334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77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2">
            <a:extLst>
              <a:ext uri="{FF2B5EF4-FFF2-40B4-BE49-F238E27FC236}">
                <a16:creationId xmlns:a16="http://schemas.microsoft.com/office/drawing/2014/main" id="{E8A140DF-7839-1225-970B-4CC04D8FE0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D17D80-A6F1-25A2-B132-EC0DB724359A}"/>
              </a:ext>
            </a:extLst>
          </p:cNvPr>
          <p:cNvSpPr/>
          <p:nvPr/>
        </p:nvSpPr>
        <p:spPr>
          <a:xfrm>
            <a:off x="7915910" y="527050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72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3">
            <a:extLst>
              <a:ext uri="{FF2B5EF4-FFF2-40B4-BE49-F238E27FC236}">
                <a16:creationId xmlns:a16="http://schemas.microsoft.com/office/drawing/2014/main" id="{253EEDC7-E6E4-A8B6-F828-9D4C2296C1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4C5C33A-3ECE-0CD6-E5DE-ADD563FFB6E9}"/>
              </a:ext>
            </a:extLst>
          </p:cNvPr>
          <p:cNvSpPr/>
          <p:nvPr/>
        </p:nvSpPr>
        <p:spPr>
          <a:xfrm>
            <a:off x="7934960" y="545909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8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4">
            <a:extLst>
              <a:ext uri="{FF2B5EF4-FFF2-40B4-BE49-F238E27FC236}">
                <a16:creationId xmlns:a16="http://schemas.microsoft.com/office/drawing/2014/main" id="{CC2D610A-F234-6E7D-463E-708B9C64E6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E43818-B3D5-983C-C385-7148F3B0BB4A}"/>
              </a:ext>
            </a:extLst>
          </p:cNvPr>
          <p:cNvSpPr/>
          <p:nvPr/>
        </p:nvSpPr>
        <p:spPr>
          <a:xfrm>
            <a:off x="7965440" y="5739130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02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5">
            <a:extLst>
              <a:ext uri="{FF2B5EF4-FFF2-40B4-BE49-F238E27FC236}">
                <a16:creationId xmlns:a16="http://schemas.microsoft.com/office/drawing/2014/main" id="{D381F899-E2B3-D29B-5C18-3CF86EB7DF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003BC8D-4A75-C8D2-3008-D8565CF1F5BE}"/>
              </a:ext>
            </a:extLst>
          </p:cNvPr>
          <p:cNvSpPr/>
          <p:nvPr/>
        </p:nvSpPr>
        <p:spPr>
          <a:xfrm>
            <a:off x="7992110" y="6080125"/>
            <a:ext cx="71755" cy="768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26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6">
            <a:extLst>
              <a:ext uri="{FF2B5EF4-FFF2-40B4-BE49-F238E27FC236}">
                <a16:creationId xmlns:a16="http://schemas.microsoft.com/office/drawing/2014/main" id="{B77776D7-4396-EB9C-AD9C-315083902D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84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7">
            <a:extLst>
              <a:ext uri="{FF2B5EF4-FFF2-40B4-BE49-F238E27FC236}">
                <a16:creationId xmlns:a16="http://schemas.microsoft.com/office/drawing/2014/main" id="{C0293866-91E9-6CDB-6F78-FF275584B3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15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8">
            <a:extLst>
              <a:ext uri="{FF2B5EF4-FFF2-40B4-BE49-F238E27FC236}">
                <a16:creationId xmlns:a16="http://schemas.microsoft.com/office/drawing/2014/main" id="{B29347B9-D261-ED83-F8D3-F807F03C5F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8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49">
            <a:extLst>
              <a:ext uri="{FF2B5EF4-FFF2-40B4-BE49-F238E27FC236}">
                <a16:creationId xmlns:a16="http://schemas.microsoft.com/office/drawing/2014/main" id="{CA98E875-47BD-9070-8038-F16133CE9B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5">
            <a:extLst>
              <a:ext uri="{FF2B5EF4-FFF2-40B4-BE49-F238E27FC236}">
                <a16:creationId xmlns:a16="http://schemas.microsoft.com/office/drawing/2014/main" id="{97638899-458B-7F3A-F6EA-F0870B740A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F480BC1-1014-DC91-5FC6-AD92D843DA7C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01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50">
            <a:extLst>
              <a:ext uri="{FF2B5EF4-FFF2-40B4-BE49-F238E27FC236}">
                <a16:creationId xmlns:a16="http://schemas.microsoft.com/office/drawing/2014/main" id="{A0F54FDF-1D12-7759-4AB0-3711DD8B63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0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6">
            <a:extLst>
              <a:ext uri="{FF2B5EF4-FFF2-40B4-BE49-F238E27FC236}">
                <a16:creationId xmlns:a16="http://schemas.microsoft.com/office/drawing/2014/main" id="{BFACA90F-FCF9-EB90-8622-A9C9750A2B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7DCC81-9FD0-59FB-561A-EDFFF19FFBF1}"/>
              </a:ext>
            </a:extLst>
          </p:cNvPr>
          <p:cNvSpPr/>
          <p:nvPr/>
        </p:nvSpPr>
        <p:spPr>
          <a:xfrm>
            <a:off x="7073900" y="89662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5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7">
            <a:extLst>
              <a:ext uri="{FF2B5EF4-FFF2-40B4-BE49-F238E27FC236}">
                <a16:creationId xmlns:a16="http://schemas.microsoft.com/office/drawing/2014/main" id="{60670E3F-F8DF-EEF5-634A-12107BD579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23E363F-62EE-0315-A745-F66868A285C0}"/>
              </a:ext>
            </a:extLst>
          </p:cNvPr>
          <p:cNvSpPr/>
          <p:nvPr/>
        </p:nvSpPr>
        <p:spPr>
          <a:xfrm>
            <a:off x="7077710" y="90043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4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8">
            <a:extLst>
              <a:ext uri="{FF2B5EF4-FFF2-40B4-BE49-F238E27FC236}">
                <a16:creationId xmlns:a16="http://schemas.microsoft.com/office/drawing/2014/main" id="{81FEF10E-74DE-39BE-CDF0-7E45A20FCE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6ABD7BF-96E0-0EE1-500F-5A61274861F1}"/>
              </a:ext>
            </a:extLst>
          </p:cNvPr>
          <p:cNvSpPr/>
          <p:nvPr/>
        </p:nvSpPr>
        <p:spPr>
          <a:xfrm>
            <a:off x="7098665" y="930910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9">
            <a:extLst>
              <a:ext uri="{FF2B5EF4-FFF2-40B4-BE49-F238E27FC236}">
                <a16:creationId xmlns:a16="http://schemas.microsoft.com/office/drawing/2014/main" id="{8F99DDCC-DD5A-31A3-ECB3-683EBFCCD6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grayscl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90F38A-8D55-5DC4-6B6A-BC8A0FF61701}"/>
              </a:ext>
            </a:extLst>
          </p:cNvPr>
          <p:cNvSpPr/>
          <p:nvPr/>
        </p:nvSpPr>
        <p:spPr>
          <a:xfrm>
            <a:off x="7129145" y="1031875"/>
            <a:ext cx="96520" cy="1016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18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Rishabh Kanodia</dc:creator>
  <cp:lastModifiedBy>Rishabh Kanodia</cp:lastModifiedBy>
  <cp:revision>1</cp:revision>
  <dcterms:created xsi:type="dcterms:W3CDTF">2022-06-14T16:31:28Z</dcterms:created>
  <dcterms:modified xsi:type="dcterms:W3CDTF">2022-06-14T17:37:17Z</dcterms:modified>
</cp:coreProperties>
</file>